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6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Josefin Sans" pitchFamily="2" charset="77"/>
      <p:regular r:id="rId4"/>
      <p:bold r:id="rId5"/>
      <p:italic r:id="rId6"/>
      <p:boldItalic r:id="rId7"/>
    </p:embeddedFont>
    <p:embeddedFont>
      <p:font typeface="Josefin Sans Light" panose="020F0302020204030204" pitchFamily="34" charset="0"/>
      <p:regular r:id="rId8"/>
      <p:bold r:id="rId9"/>
      <p:italic r:id="rId10"/>
      <p:boldItalic r:id="rId11"/>
    </p:embeddedFont>
    <p:embeddedFont>
      <p:font typeface="Josefin Sans Medium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B2AD"/>
    <a:srgbClr val="CC1200"/>
    <a:srgbClr val="A284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F443FC3-66CB-4481-AA9A-BE347B9B7210}">
  <a:tblStyle styleId="{AF443FC3-66CB-4481-AA9A-BE347B9B721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1798"/>
    <p:restoredTop sz="94704"/>
  </p:normalViewPr>
  <p:slideViewPr>
    <p:cSldViewPr snapToGrid="0" snapToObjects="1">
      <p:cViewPr varScale="1">
        <p:scale>
          <a:sx n="215" d="100"/>
          <a:sy n="215" d="100"/>
        </p:scale>
        <p:origin x="584" y="-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894500" y="588600"/>
            <a:ext cx="5392800" cy="1983300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Font typeface="Josefin Sans"/>
              <a:buNone/>
              <a:defRPr sz="52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94500" y="2499325"/>
            <a:ext cx="33357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Josefin Sans Light"/>
              <a:buNone/>
              <a:defRPr sz="1800" b="1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542275" y="758250"/>
            <a:ext cx="0" cy="2878500"/>
          </a:xfrm>
          <a:prstGeom prst="straightConnector1">
            <a:avLst/>
          </a:prstGeom>
          <a:noFill/>
          <a:ln w="1143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6481100" y="4609950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8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"/>
          <p:cNvSpPr/>
          <p:nvPr/>
        </p:nvSpPr>
        <p:spPr>
          <a:xfrm>
            <a:off x="6481100" y="-39600"/>
            <a:ext cx="2701200" cy="2537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D0000"/>
              </a:solidFill>
            </a:endParaRPr>
          </a:p>
        </p:txBody>
      </p:sp>
      <p:cxnSp>
        <p:nvCxnSpPr>
          <p:cNvPr id="304" name="Google Shape;304;p36"/>
          <p:cNvCxnSpPr/>
          <p:nvPr/>
        </p:nvCxnSpPr>
        <p:spPr>
          <a:xfrm>
            <a:off x="525225" y="441500"/>
            <a:ext cx="0" cy="27105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" name="Google Shape;305;p36"/>
          <p:cNvCxnSpPr/>
          <p:nvPr/>
        </p:nvCxnSpPr>
        <p:spPr>
          <a:xfrm>
            <a:off x="6481100" y="4609950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8_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/>
          <p:nvPr/>
        </p:nvSpPr>
        <p:spPr>
          <a:xfrm>
            <a:off x="-159275" y="1563300"/>
            <a:ext cx="1591500" cy="39621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D0000"/>
              </a:solidFill>
            </a:endParaRPr>
          </a:p>
        </p:txBody>
      </p:sp>
      <p:cxnSp>
        <p:nvCxnSpPr>
          <p:cNvPr id="308" name="Google Shape;308;p37"/>
          <p:cNvCxnSpPr/>
          <p:nvPr/>
        </p:nvCxnSpPr>
        <p:spPr>
          <a:xfrm rot="10800000">
            <a:off x="986725" y="1327650"/>
            <a:ext cx="445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9" name="Google Shape;309;p37"/>
          <p:cNvCxnSpPr/>
          <p:nvPr/>
        </p:nvCxnSpPr>
        <p:spPr>
          <a:xfrm>
            <a:off x="6481100" y="4609950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7920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84225" y="11593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182875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lvl="4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8" r:id="rId2"/>
    <p:sldLayoutId id="2147483682" r:id="rId3"/>
    <p:sldLayoutId id="2147483683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3F3F5E-BF14-6645-AC8A-E3B7924C86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5000"/>
          </a:blip>
          <a:srcRect t="4126" b="4825"/>
          <a:stretch/>
        </p:blipFill>
        <p:spPr>
          <a:xfrm>
            <a:off x="0" y="1"/>
            <a:ext cx="9144000" cy="5465192"/>
          </a:xfrm>
          <a:prstGeom prst="rect">
            <a:avLst/>
          </a:prstGeom>
        </p:spPr>
      </p:pic>
      <p:sp>
        <p:nvSpPr>
          <p:cNvPr id="322" name="Google Shape;322;p42"/>
          <p:cNvSpPr txBox="1">
            <a:spLocks noGrp="1"/>
          </p:cNvSpPr>
          <p:nvPr>
            <p:ph type="ctrTitle"/>
          </p:nvPr>
        </p:nvSpPr>
        <p:spPr>
          <a:xfrm>
            <a:off x="690128" y="490600"/>
            <a:ext cx="7321724" cy="1983300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 dirty="0">
                <a:solidFill>
                  <a:srgbClr val="CC1200"/>
                </a:solidFill>
                <a:latin typeface="+mj-lt"/>
                <a:cs typeface="Calibri" panose="020F0502020204030204" pitchFamily="34" charset="0"/>
              </a:rPr>
              <a:t>European</a:t>
            </a:r>
            <a:br>
              <a:rPr lang="en" sz="5000" dirty="0">
                <a:solidFill>
                  <a:srgbClr val="CC1200"/>
                </a:solidFill>
                <a:latin typeface="+mj-lt"/>
                <a:cs typeface="Calibri" panose="020F0502020204030204" pitchFamily="34" charset="0"/>
              </a:rPr>
            </a:br>
            <a:r>
              <a:rPr lang="en" sz="5000" dirty="0">
                <a:solidFill>
                  <a:srgbClr val="CC1200"/>
                </a:solidFill>
                <a:latin typeface="+mj-lt"/>
                <a:cs typeface="Calibri" panose="020F0502020204030204" pitchFamily="34" charset="0"/>
              </a:rPr>
              <a:t>Implementation Event</a:t>
            </a:r>
            <a:endParaRPr sz="5000" dirty="0">
              <a:solidFill>
                <a:srgbClr val="CC1200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23" name="Google Shape;323;p42"/>
          <p:cNvSpPr txBox="1">
            <a:spLocks noGrp="1"/>
          </p:cNvSpPr>
          <p:nvPr>
            <p:ph type="subTitle" idx="1"/>
          </p:nvPr>
        </p:nvSpPr>
        <p:spPr>
          <a:xfrm>
            <a:off x="690128" y="2270699"/>
            <a:ext cx="4059671" cy="16449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CC1200"/>
                </a:solidFill>
                <a:latin typeface="+mj-lt"/>
                <a:cs typeface="Calibri" panose="020F0502020204030204" pitchFamily="34" charset="0"/>
              </a:rPr>
              <a:t>June 4 - 6, 2025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CC1200"/>
                </a:solidFill>
                <a:latin typeface="+mj-lt"/>
                <a:cs typeface="Calibri" panose="020F0502020204030204" pitchFamily="34" charset="0"/>
              </a:rPr>
              <a:t>Newcastle upon Tyne, UK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dirty="0">
              <a:solidFill>
                <a:srgbClr val="CC1200"/>
              </a:solidFill>
              <a:latin typeface="+mj-lt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rgbClr val="CC1200"/>
                </a:solidFill>
                <a:latin typeface="+mj-lt"/>
                <a:cs typeface="Calibri" panose="020F0502020204030204" pitchFamily="34" charset="0"/>
              </a:rPr>
              <a:t>        https://implementation.eu/eie2025/ </a:t>
            </a:r>
            <a:endParaRPr sz="1400" dirty="0">
              <a:solidFill>
                <a:srgbClr val="CC1200"/>
              </a:solidFill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13" name="Google Shape;11;p2">
            <a:extLst>
              <a:ext uri="{FF2B5EF4-FFF2-40B4-BE49-F238E27FC236}">
                <a16:creationId xmlns:a16="http://schemas.microsoft.com/office/drawing/2014/main" id="{70D11B06-7C3F-3A42-93C0-8CB25E465252}"/>
              </a:ext>
            </a:extLst>
          </p:cNvPr>
          <p:cNvCxnSpPr/>
          <p:nvPr/>
        </p:nvCxnSpPr>
        <p:spPr>
          <a:xfrm>
            <a:off x="505331" y="529624"/>
            <a:ext cx="0" cy="2878500"/>
          </a:xfrm>
          <a:prstGeom prst="straightConnector1">
            <a:avLst/>
          </a:prstGeom>
          <a:noFill/>
          <a:ln w="114300" cap="flat" cmpd="sng">
            <a:solidFill>
              <a:srgbClr val="CC12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68DC0BF-AFAC-3A24-2964-DFA00F52BCDB}"/>
              </a:ext>
            </a:extLst>
          </p:cNvPr>
          <p:cNvSpPr txBox="1"/>
          <p:nvPr/>
        </p:nvSpPr>
        <p:spPr>
          <a:xfrm>
            <a:off x="169048" y="4189393"/>
            <a:ext cx="8805904" cy="954107"/>
          </a:xfrm>
          <a:prstGeom prst="rect">
            <a:avLst/>
          </a:prstGeom>
          <a:solidFill>
            <a:schemeClr val="lt1">
              <a:alpha val="51407"/>
            </a:schemeClr>
          </a:solidFill>
        </p:spPr>
        <p:txBody>
          <a:bodyPr wrap="square" rtlCol="0">
            <a:spAutoFit/>
          </a:bodyPr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A823F9-8B05-8D41-8768-B7E0AC579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7903" y="4465173"/>
            <a:ext cx="1782248" cy="46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9CADD9C-BCBE-CEFD-FBED-69F2F28E8B61}"/>
              </a:ext>
            </a:extLst>
          </p:cNvPr>
          <p:cNvSpPr txBox="1"/>
          <p:nvPr/>
        </p:nvSpPr>
        <p:spPr>
          <a:xfrm>
            <a:off x="6832600" y="157048"/>
            <a:ext cx="2241768" cy="523220"/>
          </a:xfrm>
          <a:prstGeom prst="rect">
            <a:avLst/>
          </a:prstGeom>
          <a:solidFill>
            <a:schemeClr val="lt1">
              <a:alpha val="51407"/>
            </a:schemeClr>
          </a:solidFill>
        </p:spPr>
        <p:txBody>
          <a:bodyPr wrap="square" rtlCol="0">
            <a:spAutoFit/>
          </a:bodyPr>
          <a:lstStyle/>
          <a:p>
            <a:endParaRPr lang="en-GB" dirty="0"/>
          </a:p>
          <a:p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6849F3D-5498-D04D-8E67-40319DA523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7129" y="30442"/>
            <a:ext cx="2860409" cy="657894"/>
          </a:xfrm>
          <a:prstGeom prst="rect">
            <a:avLst/>
          </a:prstGeom>
        </p:spPr>
      </p:pic>
      <p:pic>
        <p:nvPicPr>
          <p:cNvPr id="4" name="Picture 3" descr="A red sign with white text&#10;&#10;Description automatically generated">
            <a:extLst>
              <a:ext uri="{FF2B5EF4-FFF2-40B4-BE49-F238E27FC236}">
                <a16:creationId xmlns:a16="http://schemas.microsoft.com/office/drawing/2014/main" id="{2D23393D-F755-F953-057D-17B04EF190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0858" y="4330054"/>
            <a:ext cx="933219" cy="7108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289563-E222-789F-4EEC-8E99A311EF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4784" y="4280217"/>
            <a:ext cx="1774824" cy="760639"/>
          </a:xfrm>
          <a:prstGeom prst="rect">
            <a:avLst/>
          </a:prstGeom>
        </p:spPr>
      </p:pic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32757C02-D7BA-E899-F803-15FEA9EBAB4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</a:blip>
          <a:stretch>
            <a:fillRect/>
          </a:stretch>
        </p:blipFill>
        <p:spPr>
          <a:xfrm>
            <a:off x="6144327" y="4468750"/>
            <a:ext cx="2717800" cy="368300"/>
          </a:xfrm>
          <a:prstGeom prst="rect">
            <a:avLst/>
          </a:prstGeom>
        </p:spPr>
      </p:pic>
      <p:pic>
        <p:nvPicPr>
          <p:cNvPr id="18" name="Graphic 17" descr="Internet with solid fill">
            <a:extLst>
              <a:ext uri="{FF2B5EF4-FFF2-40B4-BE49-F238E27FC236}">
                <a16:creationId xmlns:a16="http://schemas.microsoft.com/office/drawing/2014/main" id="{E65C16C7-0492-070B-4F21-B71BC8046B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4356" y="3132127"/>
            <a:ext cx="322300" cy="3223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acari Company Profil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D9D9D9"/>
      </a:lt2>
      <a:accent1>
        <a:srgbClr val="FD0000"/>
      </a:accent1>
      <a:accent2>
        <a:srgbClr val="F5F5F5"/>
      </a:accent2>
      <a:accent3>
        <a:srgbClr val="BBBBBB"/>
      </a:accent3>
      <a:accent4>
        <a:srgbClr val="000000"/>
      </a:accent4>
      <a:accent5>
        <a:srgbClr val="FD0000"/>
      </a:accent5>
      <a:accent6>
        <a:srgbClr val="FF8D8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24</Words>
  <Application>Microsoft Macintosh PowerPoint</Application>
  <PresentationFormat>On-screen Show (16:9)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Josefin Sans</vt:lpstr>
      <vt:lpstr>Josefin Sans Light</vt:lpstr>
      <vt:lpstr>Josefin Sans Medium</vt:lpstr>
      <vt:lpstr>Arial</vt:lpstr>
      <vt:lpstr>Macari Company Profile by Slidesgo</vt:lpstr>
      <vt:lpstr>European Implementation Event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European Implementation Event</dc:title>
  <cp:lastModifiedBy>Bianca Albers</cp:lastModifiedBy>
  <cp:revision>13</cp:revision>
  <dcterms:modified xsi:type="dcterms:W3CDTF">2024-10-31T12:15:44Z</dcterms:modified>
</cp:coreProperties>
</file>